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4" autoAdjust="0"/>
    <p:restoredTop sz="94599" autoAdjust="0"/>
  </p:normalViewPr>
  <p:slideViewPr>
    <p:cSldViewPr>
      <p:cViewPr varScale="1">
        <p:scale>
          <a:sx n="65" d="100"/>
          <a:sy n="65" d="100"/>
        </p:scale>
        <p:origin x="-5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730B0-E8A8-4400-9F36-1EDEE378936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77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9A6F-7A53-40B3-A094-2B2519A154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70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5A19-7A4D-44FE-A1DC-E2696751222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1001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E329EB0E-759C-42AB-83F5-37D0C2A308B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7693025" cy="178593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8200" y="4300538"/>
            <a:ext cx="7693025" cy="17859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C069E57E-381A-4902-9F67-60796E606E7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B5FB-FAA5-4017-8C64-3746465E1FF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78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A7825-4D3C-48F4-B34A-FA0E8D91352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63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08C0A-D2F3-4AAC-B769-4C41E86BF83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1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C4F17-E997-4E84-AD1E-9F91727BDFC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507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C7B4-4CC2-413C-9F2B-656099CA3C7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54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B876-E4C8-41E5-99B9-FD485BAFCDB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41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BEA23-D0E4-48B4-9BC1-56A9448074F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37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66AB-808A-4B65-B935-D7F154C619A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220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4F435-9D63-4572-95E7-319742EF79F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27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Tajemství fotografování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Cvičná prezentace</a:t>
            </a:r>
          </a:p>
          <a:p>
            <a:endParaRPr lang="cs-CZ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Fotografické přístroje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1900" cy="3724275"/>
          </a:xfrm>
        </p:spPr>
        <p:txBody>
          <a:bodyPr/>
          <a:lstStyle/>
          <a:p>
            <a:r>
              <a:rPr lang="cs-CZ" sz="2400"/>
              <a:t>Různé typy fotografických přístrojů jsou vybaveny různými druhy hledáčků</a:t>
            </a:r>
          </a:p>
          <a:p>
            <a:r>
              <a:rPr lang="cs-CZ" sz="2400"/>
              <a:t>Mezi další části fotoaparátu patří: objektiv, clona, závěrka</a:t>
            </a:r>
          </a:p>
        </p:txBody>
      </p:sp>
      <p:pic>
        <p:nvPicPr>
          <p:cNvPr id="3084" name="Picture 12" descr="BD1822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852738"/>
            <a:ext cx="2746375" cy="2157412"/>
          </a:xfr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Fotografování objektů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1900" cy="3724275"/>
          </a:xfrm>
        </p:spPr>
        <p:txBody>
          <a:bodyPr/>
          <a:lstStyle/>
          <a:p>
            <a:r>
              <a:rPr lang="cs-CZ" sz="2000"/>
              <a:t>Snímky z přírody</a:t>
            </a:r>
          </a:p>
          <a:p>
            <a:r>
              <a:rPr lang="cs-CZ" sz="2000"/>
              <a:t>Květiny a zahrady</a:t>
            </a:r>
          </a:p>
          <a:p>
            <a:r>
              <a:rPr lang="cs-CZ" sz="2000"/>
              <a:t>Zvířata</a:t>
            </a:r>
          </a:p>
          <a:p>
            <a:r>
              <a:rPr lang="cs-CZ" sz="2000"/>
              <a:t>Architektura</a:t>
            </a:r>
          </a:p>
          <a:p>
            <a:r>
              <a:rPr lang="cs-CZ" sz="2000"/>
              <a:t>Interiéry</a:t>
            </a:r>
          </a:p>
          <a:p>
            <a:r>
              <a:rPr lang="cs-CZ" sz="2000"/>
              <a:t>Lidé a děti</a:t>
            </a:r>
          </a:p>
          <a:p>
            <a:r>
              <a:rPr lang="cs-CZ" sz="2000"/>
              <a:t>Portréty</a:t>
            </a:r>
          </a:p>
          <a:p>
            <a:r>
              <a:rPr lang="cs-CZ" sz="2000"/>
              <a:t>Akty</a:t>
            </a:r>
          </a:p>
          <a:p>
            <a:r>
              <a:rPr lang="cs-CZ" sz="2000"/>
              <a:t>Sport</a:t>
            </a:r>
          </a:p>
          <a:p>
            <a:r>
              <a:rPr lang="cs-CZ" sz="2000"/>
              <a:t>Zátiší</a:t>
            </a:r>
          </a:p>
        </p:txBody>
      </p:sp>
      <p:pic>
        <p:nvPicPr>
          <p:cNvPr id="4102" name="Picture 6" descr="j0090386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563938" y="2708275"/>
            <a:ext cx="4083050" cy="3079750"/>
          </a:xfr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Vyvolávání a zvětšování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68725" cy="3724275"/>
          </a:xfrm>
        </p:spPr>
        <p:txBody>
          <a:bodyPr/>
          <a:lstStyle/>
          <a:p>
            <a:r>
              <a:rPr lang="cs-CZ" sz="2000" dirty="0"/>
              <a:t>Vyvolávání filmů je prvním krokem k vaší nezávislosti</a:t>
            </a:r>
          </a:p>
          <a:p>
            <a:r>
              <a:rPr lang="cs-CZ" sz="2000" dirty="0"/>
              <a:t>Vyvolávací doba může být různá</a:t>
            </a:r>
          </a:p>
          <a:p>
            <a:pPr lvl="1"/>
            <a:r>
              <a:rPr lang="cs-CZ" sz="1800" dirty="0" smtClean="0"/>
              <a:t>přestože </a:t>
            </a:r>
            <a:r>
              <a:rPr lang="cs-CZ" sz="1800" dirty="0"/>
              <a:t>film vypadá na první pohled dobře, mohou na něm být závady</a:t>
            </a:r>
          </a:p>
          <a:p>
            <a:r>
              <a:rPr lang="cs-CZ" sz="2000" dirty="0"/>
              <a:t>Místo jednotných obrázků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 </a:t>
            </a:r>
            <a:r>
              <a:rPr lang="cs-CZ" sz="2000" dirty="0"/>
              <a:t>automatu máme možnost zvolit si velikost a výřez</a:t>
            </a:r>
          </a:p>
        </p:txBody>
      </p:sp>
      <p:pic>
        <p:nvPicPr>
          <p:cNvPr id="5126" name="Picture 6" descr="j019581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565400"/>
            <a:ext cx="2800350" cy="2881313"/>
          </a:xfr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Speciální efekty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7693025" cy="1800225"/>
          </a:xfrm>
        </p:spPr>
        <p:txBody>
          <a:bodyPr/>
          <a:lstStyle/>
          <a:p>
            <a:r>
              <a:rPr lang="cs-CZ" sz="2400"/>
              <a:t>Hodně speciálních efektů je možné vytvořit v ateliéru</a:t>
            </a:r>
          </a:p>
          <a:p>
            <a:r>
              <a:rPr lang="cs-CZ" sz="2400"/>
              <a:t>Jednoduchý zdroj umělého světla je dokonale ovladatelnou fotografickou pomůckou</a:t>
            </a:r>
          </a:p>
        </p:txBody>
      </p:sp>
      <p:pic>
        <p:nvPicPr>
          <p:cNvPr id="6149" name="Picture 5" descr="j024069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348038" y="4005263"/>
            <a:ext cx="2879725" cy="2028825"/>
          </a:xfr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Význam fotografování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Fotografování je pěkný koníček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684213" y="3933825"/>
            <a:ext cx="824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Toto je text vložený do textového pole, který se nezobrazí v osnově prezentace!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116</Words>
  <Application>Microsoft Office PowerPoint</Application>
  <PresentationFormat>Předvádění na obrazovce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Tajemství fotografování</vt:lpstr>
      <vt:lpstr>Fotografické přístroje</vt:lpstr>
      <vt:lpstr>Fotografování objektů</vt:lpstr>
      <vt:lpstr>Vyvolávání a zvětšování</vt:lpstr>
      <vt:lpstr>Speciální efekty</vt:lpstr>
      <vt:lpstr>Význam fotografování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Tajemství fotografování</dc:title>
  <dc:creator/>
  <cp:lastModifiedBy/>
  <cp:revision>11</cp:revision>
  <dcterms:created xsi:type="dcterms:W3CDTF">2006-01-15T20:41:58Z</dcterms:created>
  <dcterms:modified xsi:type="dcterms:W3CDTF">2012-01-01T16:22:26Z</dcterms:modified>
</cp:coreProperties>
</file>